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Montserrat Medium" charset="-52"/>
      <p:regular r:id="rId17"/>
      <p:bold r:id="rId18"/>
      <p:italic r:id="rId19"/>
      <p:boldItalic r:id="rId20"/>
    </p:embeddedFont>
    <p:embeddedFont>
      <p:font typeface="Montserrat ExtraBold" charset="-52"/>
      <p:bold r:id="rId21"/>
      <p:boldItalic r:id="rId22"/>
    </p:embeddedFont>
    <p:embeddedFont>
      <p:font typeface="Montserrat" charset="-52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</a:t>
            </a:r>
            <a:r>
              <a:rPr lang="ru-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Гридина Ю. В.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1961" y="952605"/>
            <a:ext cx="80829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ходе проверки веб платформы </a:t>
            </a:r>
            <a:r>
              <a:rPr lang="ru-RU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https://qahacking.guru/</a:t>
            </a: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было написано 19 тест кейсов. В результате проверки обнаружено 5 дефектов, не блокирующих функционал.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текущий момент веб платформа не может быть выпущена в релиз. Необходимы уточнения ТЗ, внесение правок в основной функционал.</a:t>
            </a: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10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34A7CD8-7E05-4B35-B6EF-194395B2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7" y="2225632"/>
            <a:ext cx="4060419" cy="24751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Делаем выводы об оптимальности применения нашей стратегии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Функционального и UI/UX</a:t>
            </a:r>
            <a:r>
              <a:rPr lang="ru" sz="18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 тестирования.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Нам удалось добиться максимально положительного результата.</a:t>
            </a:r>
            <a:endParaRPr lang="ru-RU" sz="24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224444" y="864733"/>
            <a:ext cx="4580313" cy="40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34950">
              <a:lnSpc>
                <a:spcPct val="115000"/>
              </a:lnSpc>
              <a:spcBef>
                <a:spcPts val="800"/>
              </a:spcBef>
              <a:buClr>
                <a:srgbClr val="1E5CEC"/>
              </a:buClr>
              <a:buSzPts val="1100"/>
            </a:pPr>
            <a:r>
              <a:rPr lang="ru" sz="1200" b="0" i="0" u="none" strike="noStrike" cap="none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П</a:t>
            </a:r>
            <a:r>
              <a:rPr lang="ru-RU" sz="1200" dirty="0" err="1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ри</a:t>
            </a:r>
            <a:r>
              <a:rPr lang="ru-RU" sz="1200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прохождении программы мне в первую очередь понравилась организация и удобство самого процесса обучения. Благодарна Виталию за доступные, наглядные объяснения, примеры и юмор – это очень помогает эффективно усваивать материал. Отдельное спасибо моему куратору </a:t>
            </a:r>
            <a:r>
              <a:rPr lang="ru-RU" sz="1200" dirty="0" err="1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Айгюн</a:t>
            </a:r>
            <a:r>
              <a:rPr lang="ru-RU" sz="1200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за включенность, помощь и отзывчивость, а также ассистенту Веронике. За время обучения я научилась работать с тестовой документацией, познакомилась с софтом </a:t>
            </a:r>
            <a:r>
              <a:rPr lang="ru-RU" sz="1200" dirty="0" err="1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тестировщика</a:t>
            </a:r>
            <a:r>
              <a:rPr lang="ru-RU" sz="1200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и попрактиковалась в использовании таких инструментов, как</a:t>
            </a:r>
            <a:r>
              <a:rPr lang="ru-RU" sz="1200" dirty="0" smtClean="0">
                <a:solidFill>
                  <a:srgbClr val="00396B"/>
                </a:solidFill>
                <a:latin typeface="Montserrat Medium" charset="-52"/>
                <a:ea typeface="Montserrat Medium"/>
                <a:cs typeface="Montserrat Medium"/>
                <a:sym typeface="Montserrat Medium"/>
              </a:rPr>
              <a:t>: </a:t>
            </a:r>
            <a:r>
              <a:rPr lang="ru" sz="1200" dirty="0" smtClean="0">
                <a:solidFill>
                  <a:srgbClr val="002060"/>
                </a:solidFill>
                <a:latin typeface="Montserrat Medium" charset="-52"/>
                <a:ea typeface="Montserrat"/>
                <a:cs typeface="Montserrat"/>
                <a:sym typeface="Montserrat"/>
              </a:rPr>
              <a:t>XMind, Trello, Jira, TestRail, GIT, Postman, MySQL, Selenium IDE, PyCharm</a:t>
            </a:r>
            <a:r>
              <a:rPr lang="ru-RU" sz="1200" dirty="0" smtClean="0">
                <a:solidFill>
                  <a:srgbClr val="002060"/>
                </a:solidFill>
                <a:latin typeface="Montserrat Medium" charset="-52"/>
                <a:ea typeface="Montserrat"/>
                <a:cs typeface="Montserrat"/>
                <a:sym typeface="Montserrat"/>
              </a:rPr>
              <a:t>. Больше времени и усилий для первоначального освоения потребовали </a:t>
            </a:r>
            <a:r>
              <a:rPr lang="en-US" sz="1200" dirty="0" smtClean="0">
                <a:solidFill>
                  <a:srgbClr val="002060"/>
                </a:solidFill>
                <a:latin typeface="Montserrat Medium" charset="-52"/>
                <a:ea typeface="Montserrat"/>
                <a:cs typeface="Montserrat"/>
                <a:sym typeface="Montserrat"/>
              </a:rPr>
              <a:t>API </a:t>
            </a:r>
            <a:r>
              <a:rPr lang="ru-RU" sz="1200" dirty="0" smtClean="0">
                <a:solidFill>
                  <a:srgbClr val="002060"/>
                </a:solidFill>
                <a:latin typeface="Montserrat Medium" charset="-52"/>
                <a:ea typeface="Montserrat"/>
                <a:cs typeface="Montserrat"/>
                <a:sym typeface="Montserrat"/>
              </a:rPr>
              <a:t>и </a:t>
            </a:r>
            <a:r>
              <a:rPr lang="en-US" sz="1200" dirty="0" smtClean="0">
                <a:solidFill>
                  <a:srgbClr val="002060"/>
                </a:solidFill>
                <a:latin typeface="Montserrat Medium" charset="-52"/>
                <a:ea typeface="Montserrat"/>
                <a:cs typeface="Montserrat"/>
                <a:sym typeface="Montserrat"/>
              </a:rPr>
              <a:t>Python.</a:t>
            </a:r>
            <a:endParaRPr lang="ru-RU" sz="1200" dirty="0" smtClean="0">
              <a:solidFill>
                <a:srgbClr val="002060"/>
              </a:solidFill>
              <a:latin typeface="Montserrat Medium" charset="-52"/>
              <a:ea typeface="Montserrat"/>
              <a:cs typeface="Montserrat"/>
              <a:sym typeface="Montserrat"/>
            </a:endParaRPr>
          </a:p>
          <a:p>
            <a:pPr marL="342900" lvl="0" indent="-234950">
              <a:lnSpc>
                <a:spcPct val="115000"/>
              </a:lnSpc>
              <a:spcBef>
                <a:spcPts val="800"/>
              </a:spcBef>
              <a:buClr>
                <a:srgbClr val="1E5CEC"/>
              </a:buClr>
              <a:buSzPts val="1100"/>
            </a:pPr>
            <a:endParaRPr lang="ru-RU" sz="1200" b="0" i="0" u="none" strike="noStrike" cap="none" dirty="0" smtClean="0">
              <a:solidFill>
                <a:srgbClr val="002060"/>
              </a:solidFill>
              <a:latin typeface="Montserrat Medium" charset="-52"/>
              <a:ea typeface="Montserrat Medium"/>
              <a:cs typeface="Montserrat Medium"/>
              <a:sym typeface="Montserrat"/>
            </a:endParaRPr>
          </a:p>
          <a:p>
            <a:pPr marL="342900" lvl="0" indent="-234950">
              <a:lnSpc>
                <a:spcPct val="115000"/>
              </a:lnSpc>
              <a:spcBef>
                <a:spcPts val="800"/>
              </a:spcBef>
              <a:buClr>
                <a:srgbClr val="1E5CEC"/>
              </a:buClr>
              <a:buSzPts val="1100"/>
            </a:pPr>
            <a:r>
              <a:rPr lang="ru-RU" sz="1200" dirty="0" smtClean="0">
                <a:solidFill>
                  <a:srgbClr val="002060"/>
                </a:solidFill>
                <a:latin typeface="Montserrat Medium" charset="-52"/>
                <a:ea typeface="Montserrat Medium"/>
                <a:cs typeface="Montserrat Medium"/>
                <a:sym typeface="Montserrat"/>
              </a:rPr>
              <a:t>      Благодарю за внимание!</a:t>
            </a:r>
            <a:endParaRPr lang="ru" sz="1200" b="0" i="0" u="none" strike="noStrike" cap="none" dirty="0" smtClean="0">
              <a:solidFill>
                <a:srgbClr val="002060"/>
              </a:solidFill>
              <a:latin typeface="Montserrat Medium" charset="-52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F042603-FFA4-46AB-B36E-5CB51C1B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08" y="762377"/>
            <a:ext cx="7165181" cy="39384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4</a:t>
            </a:fld>
            <a:endParaRPr/>
          </a:p>
        </p:txBody>
      </p:sp>
      <p:pic>
        <p:nvPicPr>
          <p:cNvPr id="5" name="Рисунок 4" descr="Тестирование появляется с самого начала проекта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598516"/>
            <a:ext cx="8653550" cy="43059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400600" y="732575"/>
            <a:ext cx="8082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составления чек-листа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тестирования https://qahacking.guru/#</a:t>
            </a:r>
            <a:endParaRPr lang="ru-RU" sz="1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D93E925-EBC0-4381-8F83-473347F4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4" y="1465573"/>
            <a:ext cx="6494262" cy="3537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AF88884-3457-4D43-9079-8AE7DD84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1" y="596590"/>
            <a:ext cx="5888174" cy="4220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89B2BAE-98E5-4636-8853-A4692A5F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712925"/>
            <a:ext cx="6511290" cy="425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8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67DF9D1-6634-4853-9B94-DA626AC1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712925"/>
            <a:ext cx="7332472" cy="4158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2FCDEBA-26FC-4F2E-9365-5FF24E88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24" y="581218"/>
            <a:ext cx="5873553" cy="43482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313</Words>
  <Application>Microsoft Office PowerPoint</Application>
  <PresentationFormat>Экран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Montserrat Medium</vt:lpstr>
      <vt:lpstr>Montserrat ExtraBold</vt:lpstr>
      <vt:lpstr>Montserrat</vt:lpstr>
      <vt:lpstr>Calibri</vt:lpstr>
      <vt:lpstr>Simple Light</vt:lpstr>
      <vt:lpstr>Тема Office</vt:lpstr>
      <vt:lpstr>Simple Light</vt:lpstr>
      <vt:lpstr>Слайд 1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Администратор</cp:lastModifiedBy>
  <cp:revision>6</cp:revision>
  <dcterms:modified xsi:type="dcterms:W3CDTF">2023-05-21T12:14:50Z</dcterms:modified>
</cp:coreProperties>
</file>